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>
      <p:cViewPr varScale="1">
        <p:scale>
          <a:sx n="87" d="100"/>
          <a:sy n="87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A18D823-99E1-4439-9E8E-7FC9C0A8B38D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C0AD59-EF6E-40B6-A4A4-80C048D95EA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ask where  something is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En bas</a:t>
            </a:r>
          </a:p>
          <a:p>
            <a:r>
              <a:rPr lang="en-US" dirty="0" smtClean="0">
                <a:latin typeface="Comic Sans MS" pitchFamily="66" charset="0"/>
              </a:rPr>
              <a:t>En haut</a:t>
            </a:r>
          </a:p>
          <a:p>
            <a:r>
              <a:rPr lang="en-US" dirty="0" smtClean="0">
                <a:latin typeface="Comic Sans MS" pitchFamily="66" charset="0"/>
              </a:rPr>
              <a:t>À gauche de</a:t>
            </a:r>
          </a:p>
          <a:p>
            <a:r>
              <a:rPr lang="en-US" dirty="0" smtClean="0">
                <a:latin typeface="Comic Sans MS" pitchFamily="66" charset="0"/>
              </a:rPr>
              <a:t>À </a:t>
            </a:r>
            <a:r>
              <a:rPr lang="en-US" dirty="0" err="1" smtClean="0">
                <a:latin typeface="Comic Sans MS" pitchFamily="66" charset="0"/>
              </a:rPr>
              <a:t>droite</a:t>
            </a:r>
            <a:r>
              <a:rPr lang="en-US" dirty="0" smtClean="0">
                <a:latin typeface="Comic Sans MS" pitchFamily="66" charset="0"/>
              </a:rPr>
              <a:t> de</a:t>
            </a:r>
          </a:p>
          <a:p>
            <a:r>
              <a:rPr lang="en-US" dirty="0" smtClean="0">
                <a:latin typeface="Comic Sans MS" pitchFamily="66" charset="0"/>
              </a:rPr>
              <a:t>Au fond de</a:t>
            </a:r>
          </a:p>
          <a:p>
            <a:r>
              <a:rPr lang="en-US" dirty="0" smtClean="0">
                <a:latin typeface="Comic Sans MS" pitchFamily="66" charset="0"/>
              </a:rPr>
              <a:t>Au bout de</a:t>
            </a:r>
          </a:p>
          <a:p>
            <a:r>
              <a:rPr lang="en-US" dirty="0" smtClean="0">
                <a:latin typeface="Comic Sans MS" pitchFamily="66" charset="0"/>
              </a:rPr>
              <a:t>En face de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Downstairs</a:t>
            </a:r>
          </a:p>
          <a:p>
            <a:r>
              <a:rPr lang="en-US" dirty="0" smtClean="0">
                <a:latin typeface="Comic Sans MS" pitchFamily="66" charset="0"/>
              </a:rPr>
              <a:t>Upstairs</a:t>
            </a:r>
          </a:p>
          <a:p>
            <a:r>
              <a:rPr lang="en-US" dirty="0" smtClean="0">
                <a:latin typeface="Comic Sans MS" pitchFamily="66" charset="0"/>
              </a:rPr>
              <a:t>To the left of</a:t>
            </a:r>
          </a:p>
          <a:p>
            <a:r>
              <a:rPr lang="en-US" dirty="0" smtClean="0">
                <a:latin typeface="Comic Sans MS" pitchFamily="66" charset="0"/>
              </a:rPr>
              <a:t>to the right of</a:t>
            </a:r>
          </a:p>
          <a:p>
            <a:r>
              <a:rPr lang="en-US" dirty="0" smtClean="0">
                <a:latin typeface="Comic Sans MS" pitchFamily="66" charset="0"/>
              </a:rPr>
              <a:t>At the end of</a:t>
            </a:r>
          </a:p>
          <a:p>
            <a:r>
              <a:rPr lang="en-US" dirty="0" smtClean="0">
                <a:latin typeface="Comic Sans MS" pitchFamily="66" charset="0"/>
              </a:rPr>
              <a:t>At the end of</a:t>
            </a:r>
          </a:p>
          <a:p>
            <a:r>
              <a:rPr lang="en-US" dirty="0" smtClean="0">
                <a:latin typeface="Comic Sans MS" pitchFamily="66" charset="0"/>
              </a:rPr>
              <a:t>Across from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The powder room is at the end of the hallway/corridor.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living room is across from the dining room.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painting in on the wall.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car is in the garage.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cat is under the sofa.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armchair is next to the door.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6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 ask where something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Sur</a:t>
            </a:r>
          </a:p>
          <a:p>
            <a:r>
              <a:rPr lang="en-US" dirty="0" err="1" smtClean="0">
                <a:latin typeface="Comic Sans MS" pitchFamily="66" charset="0"/>
              </a:rPr>
              <a:t>Sous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Dans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r>
              <a:rPr lang="en-US" dirty="0" err="1" smtClean="0">
                <a:latin typeface="Comic Sans MS" pitchFamily="66" charset="0"/>
              </a:rPr>
              <a:t>Devant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Derrière</a:t>
            </a:r>
          </a:p>
          <a:p>
            <a:r>
              <a:rPr lang="en-US" dirty="0" smtClean="0">
                <a:latin typeface="Comic Sans MS" pitchFamily="66" charset="0"/>
              </a:rPr>
              <a:t>À </a:t>
            </a:r>
            <a:r>
              <a:rPr lang="en-US" dirty="0" err="1" smtClean="0">
                <a:latin typeface="Comic Sans MS" pitchFamily="66" charset="0"/>
              </a:rPr>
              <a:t>côté</a:t>
            </a:r>
            <a:r>
              <a:rPr lang="en-US" dirty="0" smtClean="0">
                <a:latin typeface="Comic Sans MS" pitchFamily="66" charset="0"/>
              </a:rPr>
              <a:t> de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On</a:t>
            </a:r>
          </a:p>
          <a:p>
            <a:r>
              <a:rPr lang="en-US" dirty="0" smtClean="0">
                <a:latin typeface="Comic Sans MS" pitchFamily="66" charset="0"/>
              </a:rPr>
              <a:t>Under</a:t>
            </a:r>
          </a:p>
          <a:p>
            <a:r>
              <a:rPr lang="en-US" dirty="0" smtClean="0">
                <a:latin typeface="Comic Sans MS" pitchFamily="66" charset="0"/>
              </a:rPr>
              <a:t>In</a:t>
            </a:r>
          </a:p>
          <a:p>
            <a:r>
              <a:rPr lang="en-US" dirty="0" smtClean="0">
                <a:latin typeface="Comic Sans MS" pitchFamily="66" charset="0"/>
              </a:rPr>
              <a:t>In front of</a:t>
            </a:r>
          </a:p>
          <a:p>
            <a:r>
              <a:rPr lang="en-US" dirty="0" smtClean="0">
                <a:latin typeface="Comic Sans MS" pitchFamily="66" charset="0"/>
              </a:rPr>
              <a:t>Behind</a:t>
            </a:r>
          </a:p>
          <a:p>
            <a:r>
              <a:rPr lang="en-US" dirty="0" smtClean="0">
                <a:latin typeface="Comic Sans MS" pitchFamily="66" charset="0"/>
              </a:rPr>
              <a:t>Next to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ask where something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Dehors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Dedans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Tout droit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Outside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Inside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Straight ahead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13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prepositions</a:t>
            </a:r>
            <a:br>
              <a:rPr lang="en-US" dirty="0" smtClean="0"/>
            </a:br>
            <a:r>
              <a:rPr lang="en-US" smtClean="0"/>
              <a:t>add these </a:t>
            </a:r>
            <a:r>
              <a:rPr lang="en-US" dirty="0" smtClean="0"/>
              <a:t>to </a:t>
            </a:r>
            <a:r>
              <a:rPr lang="en-US" smtClean="0"/>
              <a:t>your handout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Près</a:t>
            </a:r>
            <a:r>
              <a:rPr lang="en-US" dirty="0" smtClean="0">
                <a:latin typeface="Comic Sans MS" panose="030F0702030302020204" pitchFamily="66" charset="0"/>
              </a:rPr>
              <a:t> 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Loin de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Autour</a:t>
            </a:r>
            <a:r>
              <a:rPr lang="en-US" dirty="0" smtClean="0">
                <a:latin typeface="Comic Sans MS" panose="030F0702030302020204" pitchFamily="66" charset="0"/>
              </a:rPr>
              <a:t> 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Avec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Chez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Envers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Avant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après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Near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Far (from)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Around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With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At the house of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Towards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Before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after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34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Handout answers.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Where is your living room located?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Where is your kitchen located?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Where is your car?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Where is your armchair?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3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on the fourth floor.</a:t>
            </a:r>
          </a:p>
          <a:p>
            <a:r>
              <a:rPr lang="en-US" dirty="0" smtClean="0"/>
              <a:t>It’s on the ninth floor.</a:t>
            </a:r>
          </a:p>
          <a:p>
            <a:r>
              <a:rPr lang="en-US" dirty="0" smtClean="0"/>
              <a:t>It’s upstairs.</a:t>
            </a:r>
          </a:p>
          <a:p>
            <a:r>
              <a:rPr lang="en-US" dirty="0" smtClean="0"/>
              <a:t>It’s downstairs.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9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to the right of the kitchen.</a:t>
            </a:r>
          </a:p>
          <a:p>
            <a:r>
              <a:rPr lang="en-US" dirty="0" smtClean="0"/>
              <a:t>It’s to the left of the living room.</a:t>
            </a:r>
          </a:p>
          <a:p>
            <a:r>
              <a:rPr lang="en-US" dirty="0" smtClean="0"/>
              <a:t>It’s at the end of the hallway.</a:t>
            </a:r>
          </a:p>
          <a:p>
            <a:r>
              <a:rPr lang="en-US" dirty="0" smtClean="0"/>
              <a:t>It’s at the end of the hallway.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69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across from the dining room.</a:t>
            </a:r>
          </a:p>
          <a:p>
            <a:r>
              <a:rPr lang="en-US" dirty="0" smtClean="0"/>
              <a:t>It’s across from the bedroom.</a:t>
            </a:r>
          </a:p>
          <a:p>
            <a:r>
              <a:rPr lang="en-US" dirty="0" smtClean="0"/>
              <a:t>The book is on the bookshelf.</a:t>
            </a:r>
          </a:p>
          <a:p>
            <a:r>
              <a:rPr lang="en-US" dirty="0" smtClean="0"/>
              <a:t>The lamp is on the dresser.</a:t>
            </a:r>
          </a:p>
          <a:p>
            <a:r>
              <a:rPr lang="en-US" dirty="0" smtClean="0"/>
              <a:t>The cat is under the bed.</a:t>
            </a:r>
          </a:p>
          <a:p>
            <a:r>
              <a:rPr lang="en-US" dirty="0" smtClean="0"/>
              <a:t>The bag is under the coffee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2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up activity answers.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The manager’s apartment is on the ground floor.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My bedroom is upstairs.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kitchen is downstairs.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bookshelf is to the left on my bed.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wardrobe/closet is to the right of my night stand.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0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</TotalTime>
  <Words>321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Comic Sans MS</vt:lpstr>
      <vt:lpstr>Gill Sans MT</vt:lpstr>
      <vt:lpstr>Verdana</vt:lpstr>
      <vt:lpstr>Wingdings 2</vt:lpstr>
      <vt:lpstr>Solstice</vt:lpstr>
      <vt:lpstr>To ask where  something is</vt:lpstr>
      <vt:lpstr>To ask where something is</vt:lpstr>
      <vt:lpstr>To ask where something is</vt:lpstr>
      <vt:lpstr>Additional prepositions add these to your handout</vt:lpstr>
      <vt:lpstr>Handout answers.</vt:lpstr>
      <vt:lpstr>PowerPoint Presentation</vt:lpstr>
      <vt:lpstr>PowerPoint Presentation</vt:lpstr>
      <vt:lpstr>PowerPoint Presentation</vt:lpstr>
      <vt:lpstr>Check up activity answers.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ask where  something is</dc:title>
  <dc:creator>pcedrone</dc:creator>
  <cp:lastModifiedBy>Patricia Cedrone</cp:lastModifiedBy>
  <cp:revision>13</cp:revision>
  <cp:lastPrinted>2015-01-08T14:08:40Z</cp:lastPrinted>
  <dcterms:created xsi:type="dcterms:W3CDTF">2013-02-12T17:49:35Z</dcterms:created>
  <dcterms:modified xsi:type="dcterms:W3CDTF">2017-01-31T14:50:31Z</dcterms:modified>
</cp:coreProperties>
</file>